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5"/>
  </p:notesMasterIdLst>
  <p:sldIdLst>
    <p:sldId id="267" r:id="rId3"/>
    <p:sldId id="271" r:id="rId4"/>
  </p:sldIdLst>
  <p:sldSz cx="15240000" cy="8572500"/>
  <p:notesSz cx="8572500" cy="15240000"/>
  <p:custDataLst>
    <p:tags r:id="rId9"/>
  </p:custDataLst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 showGuides="1">
      <p:cViewPr>
        <p:scale>
          <a:sx n="50" d="100"/>
          <a:sy n="50" d="100"/>
        </p:scale>
        <p:origin x="2394" y="1212"/>
      </p:cViewPr>
      <p:guideLst>
        <p:guide orient="horz" pos="2700"/>
        <p:guide pos="480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320" cy="7632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tags" Target="tags/tag1.xml"/><Relationship Id="rId8" Type="http://schemas.openxmlformats.org/officeDocument/2006/relationships/tableStyles" Target="tableStyles.xml"/><Relationship Id="rId7" Type="http://schemas.openxmlformats.org/officeDocument/2006/relationships/viewProps" Target="viewProps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15240000" cy="8572500"/>
          </a:xfrm>
          <a:prstGeom prst="rect">
            <a:avLst/>
          </a:prstGeom>
        </p:spPr>
      </p:pic>
      <p:sp>
        <p:nvSpPr>
          <p:cNvPr id="4" name="Text 3"/>
          <p:cNvSpPr/>
          <p:nvPr/>
        </p:nvSpPr>
        <p:spPr>
          <a:xfrm>
            <a:off x="838835" y="2326005"/>
            <a:ext cx="7466965" cy="1981200"/>
          </a:xfrm>
          <a:prstGeom prst="rect">
            <a:avLst/>
          </a:prstGeom>
          <a:noFill/>
        </p:spPr>
        <p:txBody>
          <a:bodyPr wrap="square" lIns="0" tIns="0" rIns="0" bIns="0" rtlCol="0" anchor="t"/>
          <a:lstStyle/>
          <a:p>
            <a:pPr algn="just">
              <a:lnSpc>
                <a:spcPts val="3875"/>
              </a:lnSpc>
            </a:pPr>
            <a:r>
              <a:rPr lang="en-US" sz="2400" b="0" i="0" dirty="0">
                <a:solidFill>
                  <a:srgbClr val="000000"/>
                </a:solidFill>
                <a:latin typeface="Arial Regular" panose="020B0604020202020204" charset="0"/>
                <a:ea typeface="Alibaba PuHuiTi 2.0 85 Bold" pitchFamily="34" charset="-122"/>
                <a:cs typeface="Arial Regular" panose="020B0604020202020204" charset="0"/>
              </a:rPr>
              <a:t>Live Intravital Intestine with Blood Flow Visualization in Neonatal Mice Using Two-photon Laser Scanning Microscopy</a:t>
            </a:r>
            <a:endParaRPr lang="en-US" sz="2400" b="0" i="0" dirty="0">
              <a:solidFill>
                <a:srgbClr val="000000"/>
              </a:solidFill>
              <a:latin typeface="Arial Regular" panose="020B0604020202020204" charset="0"/>
              <a:ea typeface="Alibaba PuHuiTi 2.0 85 Bold" pitchFamily="34" charset="-122"/>
              <a:cs typeface="Arial Regular" panose="020B0604020202020204" charset="0"/>
            </a:endParaRPr>
          </a:p>
        </p:txBody>
      </p:sp>
      <p:sp>
        <p:nvSpPr>
          <p:cNvPr id="5" name="Text 4"/>
          <p:cNvSpPr/>
          <p:nvPr/>
        </p:nvSpPr>
        <p:spPr>
          <a:xfrm>
            <a:off x="838200" y="4071620"/>
            <a:ext cx="7467600" cy="1800225"/>
          </a:xfrm>
          <a:prstGeom prst="rect">
            <a:avLst/>
          </a:prstGeom>
          <a:noFill/>
        </p:spPr>
        <p:txBody>
          <a:bodyPr wrap="square" lIns="0" tIns="0" rIns="0" bIns="0" rtlCol="0" anchor="t"/>
          <a:lstStyle/>
          <a:p>
            <a:pPr algn="just">
              <a:lnSpc>
                <a:spcPts val="3390"/>
              </a:lnSpc>
            </a:pPr>
            <a:r>
              <a:rPr lang="en-US" sz="2100" b="0" i="0" dirty="0">
                <a:solidFill>
                  <a:srgbClr val="0B1F40"/>
                </a:solidFill>
                <a:latin typeface="Arial Regular" panose="020B0604020202020204" charset="0"/>
                <a:ea typeface="Alibaba PuHuiTi 2.0 65 Medium" pitchFamily="34" charset="-122"/>
                <a:cs typeface="Arial Regular" panose="020B0604020202020204" charset="0"/>
              </a:rPr>
              <a:t>Yuhki Koike;  Bo Li;  Yong Chen;  Niloofar Ganji;  Mashriq Alganabi;  Hiromu Miyake;  Carol Lee;  Alison Hock;  Richard Wu;  Keiichi Uchida;  Mikihiro Inoue;  Paul Delgado-Olguin;  Agostino Pierro</a:t>
            </a:r>
            <a:endParaRPr lang="en-US" sz="2100" b="0" i="0" dirty="0">
              <a:solidFill>
                <a:srgbClr val="0B1F40"/>
              </a:solidFill>
              <a:latin typeface="Arial Regular" panose="020B0604020202020204" charset="0"/>
              <a:ea typeface="Alibaba PuHuiTi 2.0 65 Medium" pitchFamily="34" charset="-122"/>
              <a:cs typeface="Arial Regular" panose="020B0604020202020204" charset="0"/>
            </a:endParaRPr>
          </a:p>
        </p:txBody>
      </p:sp>
      <p:sp>
        <p:nvSpPr>
          <p:cNvPr id="6" name="Text 5"/>
          <p:cNvSpPr/>
          <p:nvPr/>
        </p:nvSpPr>
        <p:spPr>
          <a:xfrm>
            <a:off x="838200" y="6080760"/>
            <a:ext cx="7467600" cy="857250"/>
          </a:xfrm>
          <a:prstGeom prst="rect">
            <a:avLst/>
          </a:prstGeom>
          <a:noFill/>
        </p:spPr>
        <p:txBody>
          <a:bodyPr wrap="square" lIns="0" tIns="0" rIns="0" bIns="0" rtlCol="0" anchor="t"/>
          <a:lstStyle/>
          <a:p>
            <a:pPr algn="just">
              <a:lnSpc>
                <a:spcPts val="3390"/>
              </a:lnSpc>
            </a:pPr>
            <a:r>
              <a:rPr lang="en-US" sz="2100" b="0" i="0" dirty="0">
                <a:solidFill>
                  <a:srgbClr val="999999"/>
                </a:solidFill>
                <a:latin typeface="Arial Regular" panose="020B0604020202020204" charset="0"/>
                <a:ea typeface="Alibaba PuHuiTi 2.0 65 Medium" pitchFamily="34" charset="-122"/>
                <a:cs typeface="Arial Regular" panose="020B0604020202020204" charset="0"/>
              </a:rPr>
              <a:t>“Introduce introduce introduce introduce introduce introduce introduce introduce introduce introduce”</a:t>
            </a:r>
            <a:endParaRPr lang="en-US" sz="2100" dirty="0">
              <a:latin typeface="Arial Regular" panose="020B0604020202020204" charset="0"/>
              <a:cs typeface="Arial Regular" panose="020B060402020202020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15240000" cy="8572500"/>
          </a:xfrm>
          <a:prstGeom prst="rect">
            <a:avLst/>
          </a:prstGeom>
        </p:spPr>
      </p:pic>
      <p:sp>
        <p:nvSpPr>
          <p:cNvPr id="4" name="Text 0"/>
          <p:cNvSpPr/>
          <p:nvPr/>
        </p:nvSpPr>
        <p:spPr>
          <a:xfrm>
            <a:off x="838200" y="2636520"/>
            <a:ext cx="7058025" cy="1981200"/>
          </a:xfrm>
          <a:prstGeom prst="rect">
            <a:avLst/>
          </a:prstGeom>
          <a:noFill/>
        </p:spPr>
        <p:txBody>
          <a:bodyPr wrap="square" lIns="0" tIns="0" rIns="0" bIns="0" rtlCol="0" anchor="t"/>
          <a:lstStyle/>
          <a:p>
            <a:pPr algn="just">
              <a:lnSpc>
                <a:spcPts val="3875"/>
              </a:lnSpc>
            </a:pPr>
            <a:r>
              <a:rPr lang="en-US" sz="2400" b="0" i="0" dirty="0">
                <a:solidFill>
                  <a:srgbClr val="000000"/>
                </a:solidFill>
                <a:latin typeface="Arial Regular" panose="020B0604020202020204" charset="0"/>
                <a:ea typeface="Alibaba PuHuiTi 2.0 85 Bold" pitchFamily="34" charset="-122"/>
                <a:cs typeface="Arial Regular" panose="020B0604020202020204" charset="0"/>
              </a:rPr>
              <a:t>Live Intravital Intestine with Blood Flow Visualization in Neonatal Mice Using Two-photon Laser Scanning Microscopy</a:t>
            </a:r>
            <a:endParaRPr lang="en-US" sz="2400" b="0" i="0" dirty="0">
              <a:solidFill>
                <a:srgbClr val="000000"/>
              </a:solidFill>
              <a:latin typeface="Arial Regular" panose="020B0604020202020204" charset="0"/>
              <a:ea typeface="Alibaba PuHuiTi 2.0 85 Bold" pitchFamily="34" charset="-122"/>
              <a:cs typeface="Arial Regular" panose="020B0604020202020204" charset="0"/>
            </a:endParaRPr>
          </a:p>
        </p:txBody>
      </p:sp>
      <p:sp>
        <p:nvSpPr>
          <p:cNvPr id="5" name="Text 1"/>
          <p:cNvSpPr/>
          <p:nvPr/>
        </p:nvSpPr>
        <p:spPr>
          <a:xfrm>
            <a:off x="838200" y="4511040"/>
            <a:ext cx="6127750" cy="2178050"/>
          </a:xfrm>
          <a:prstGeom prst="rect">
            <a:avLst/>
          </a:prstGeom>
          <a:noFill/>
        </p:spPr>
        <p:txBody>
          <a:bodyPr wrap="square" lIns="0" tIns="0" rIns="0" bIns="0" rtlCol="0" anchor="t"/>
          <a:lstStyle/>
          <a:p>
            <a:pPr algn="just">
              <a:lnSpc>
                <a:spcPts val="3390"/>
              </a:lnSpc>
              <a:buClrTx/>
              <a:buSzTx/>
              <a:buFontTx/>
            </a:pPr>
            <a:r>
              <a:rPr lang="en-US" sz="2100" dirty="0">
                <a:solidFill>
                  <a:srgbClr val="999999"/>
                </a:solidFill>
                <a:latin typeface="Arial Regular" panose="020B0604020202020204" charset="0"/>
                <a:ea typeface="Alibaba PuHuiTi 2.0 65 Medium" pitchFamily="34" charset="-122"/>
                <a:cs typeface="Arial Regular" panose="020B0604020202020204" charset="0"/>
                <a:sym typeface="+mn-ea"/>
              </a:rPr>
              <a:t>Yuhki Koike;  Bo Li;  Yong Chen;  Niloofar Ganji;  Mashriq Alganabi;  Hiromu Miyake;  Carol Lee;  Alison Hock;  Richard Wu;  Keiichi Uchida;  Mikihiro Inoue;  Paul Delgado-Olguin;  Agostino Pierro</a:t>
            </a:r>
            <a:endParaRPr lang="en-US" sz="2100" b="0" i="0" dirty="0">
              <a:solidFill>
                <a:srgbClr val="999999"/>
              </a:solidFill>
              <a:latin typeface="Arial Regular" panose="020B0604020202020204" charset="0"/>
              <a:ea typeface="Alibaba PuHuiTi 2.0 65 Medium" pitchFamily="34" charset="-122"/>
              <a:cs typeface="Arial Regular" panose="020B0604020202020204" charset="0"/>
            </a:endParaRPr>
          </a:p>
          <a:p>
            <a:pPr algn="just">
              <a:lnSpc>
                <a:spcPts val="3390"/>
              </a:lnSpc>
            </a:pPr>
            <a:endParaRPr lang="en-US" sz="2100" dirty="0">
              <a:latin typeface="Arial Regular" panose="020B0604020202020204" charset="0"/>
              <a:cs typeface="Arial Regular" panose="020B0604020202020204" charset="0"/>
            </a:endParaRPr>
          </a:p>
        </p:txBody>
      </p:sp>
    </p:spTree>
  </p:cSld>
  <p:clrMapOvr>
    <a:masterClrMapping/>
  </p:clrMapOvr>
</p:sld>
</file>

<file path=ppt/tags/tag1.xml><?xml version="1.0" encoding="utf-8"?>
<p:tagLst xmlns:p="http://schemas.openxmlformats.org/presentationml/2006/main">
  <p:tag name="COMMONDATA" val="eyJoZGlkIjoiMmZmMGI0MTFkYzljNDdhY2JiMTBlNzdkYTZlZGUwMTQifQ==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723</Words>
  <Application>WPS 文字</Application>
  <PresentationFormat>自定义</PresentationFormat>
  <Paragraphs>11</Paragraphs>
  <Slides>2</Slides>
  <Notes>8</Notes>
  <HiddenSlides>0</HiddenSlides>
  <MMClips>0</MMClips>
  <ScaleCrop>false</ScaleCrop>
  <HeadingPairs>
    <vt:vector size="6" baseType="variant">
      <vt:variant>
        <vt:lpstr>已用的字体</vt:lpstr>
      </vt:variant>
      <vt:variant>
        <vt:i4>14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</vt:i4>
      </vt:variant>
    </vt:vector>
  </HeadingPairs>
  <TitlesOfParts>
    <vt:vector size="17" baseType="lpstr">
      <vt:lpstr>Arial</vt:lpstr>
      <vt:lpstr>宋体</vt:lpstr>
      <vt:lpstr>Wingdings</vt:lpstr>
      <vt:lpstr>Arial Regular</vt:lpstr>
      <vt:lpstr>Alibaba PuHuiTi 2.0 85 Bold</vt:lpstr>
      <vt:lpstr>苹方-简</vt:lpstr>
      <vt:lpstr>Alibaba PuHuiTi 2.0 65 Medium</vt:lpstr>
      <vt:lpstr>Calibri</vt:lpstr>
      <vt:lpstr>Helvetica Neue</vt:lpstr>
      <vt:lpstr>汉仪书宋二KW</vt:lpstr>
      <vt:lpstr>宋体</vt:lpstr>
      <vt:lpstr>Arial Unicode MS</vt:lpstr>
      <vt:lpstr>等线</vt:lpstr>
      <vt:lpstr>汉仪中等线KW</vt:lpstr>
      <vt:lpstr>Office Theme</vt:lpstr>
      <vt:lpstr>PowerPoint 演示文稿</vt:lpstr>
      <vt:lpstr>PowerPoint 演示文稿</vt:lpstr>
    </vt:vector>
  </TitlesOfParts>
  <Company>PptxGenJS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creator>PptxGenJS</dc:creator>
  <dc:subject>PptxGenJS Presentation</dc:subject>
  <cp:lastModifiedBy>直到有一天</cp:lastModifiedBy>
  <cp:revision>15</cp:revision>
  <dcterms:created xsi:type="dcterms:W3CDTF">2022-07-13T06:36:51Z</dcterms:created>
  <dcterms:modified xsi:type="dcterms:W3CDTF">2022-07-13T06:36:51Z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F64CE0F3D60A41AD9854EB095DFE608E</vt:lpwstr>
  </property>
  <property fmtid="{D5CDD505-2E9C-101B-9397-08002B2CF9AE}" pid="3" name="KSOProductBuildVer">
    <vt:lpwstr>2052-4.2.2.6882</vt:lpwstr>
  </property>
</Properties>
</file>